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17" embedTrueTypeFonts="1" saveSubsetFonts="1">
  <p:sldMasterIdLst>
    <p:sldMasterId id="2147483648" r:id="rId1"/>
  </p:sldMasterIdLst>
  <p:sldIdLst>
    <p:sldId id="272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68080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30486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17424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27295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2136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382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2471420" y="2157476"/>
            <a:ext cx="96875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Genome</a:t>
            </a:r>
            <a:r>
              <a:rPr spc="-165" dirty="0"/>
              <a:t> </a:t>
            </a:r>
            <a:r>
              <a:rPr spc="-55" dirty="0"/>
              <a:t>Engineering:</a:t>
            </a:r>
            <a:r>
              <a:rPr spc="-145" dirty="0"/>
              <a:t> </a:t>
            </a:r>
            <a:r>
              <a:rPr spc="-40" dirty="0"/>
              <a:t>Research</a:t>
            </a:r>
            <a:r>
              <a:rPr spc="-160" dirty="0"/>
              <a:t> </a:t>
            </a:r>
            <a:r>
              <a:rPr spc="-40" dirty="0"/>
              <a:t>and</a:t>
            </a:r>
            <a:r>
              <a:rPr spc="-285" dirty="0"/>
              <a:t> </a:t>
            </a:r>
            <a:r>
              <a:rPr spc="-10" dirty="0"/>
              <a:t>Applications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295647" y="2678577"/>
            <a:ext cx="6036310" cy="247078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marL="3175"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75" dirty="0">
                <a:latin typeface="Lato" panose="020F0502020204030203" pitchFamily="34" charset="0"/>
                <a:cs typeface="Lato" panose="020F0502020204030203" pitchFamily="34" charset="0"/>
              </a:rPr>
              <a:t>#GENESRC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0" marR="5080" algn="ctr">
              <a:lnSpc>
                <a:spcPct val="115799"/>
              </a:lnSpc>
              <a:spcBef>
                <a:spcPts val="75"/>
              </a:spcBef>
            </a:pP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Monday,</a:t>
            </a:r>
            <a:r>
              <a:rPr sz="2400" spc="-18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July</a:t>
            </a:r>
            <a:r>
              <a:rPr sz="2400" spc="-1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6,</a:t>
            </a:r>
            <a:r>
              <a:rPr sz="2400" spc="-11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80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50" dirty="0">
                <a:latin typeface="Lato" panose="020F0502020204030203" pitchFamily="34" charset="0"/>
                <a:cs typeface="Lato" panose="020F0502020204030203" pitchFamily="34" charset="0"/>
              </a:rPr>
              <a:t>Thursday,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July</a:t>
            </a:r>
            <a:r>
              <a:rPr sz="2400" spc="-17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9,</a:t>
            </a:r>
            <a:r>
              <a:rPr sz="2400" spc="-10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Sheraton</a:t>
            </a:r>
            <a:r>
              <a:rPr sz="2400" spc="-5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Porto</a:t>
            </a: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Hotel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80" dirty="0">
                <a:latin typeface="Lato" panose="020F0502020204030203" pitchFamily="34" charset="0"/>
                <a:cs typeface="Lato" panose="020F0502020204030203" pitchFamily="34" charset="0"/>
              </a:rPr>
              <a:t>&amp;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85" dirty="0">
                <a:latin typeface="Lato" panose="020F0502020204030203" pitchFamily="34" charset="0"/>
                <a:cs typeface="Lato" panose="020F0502020204030203" pitchFamily="34" charset="0"/>
              </a:rPr>
              <a:t>Spa,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Porto,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Portugal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905" algn="ctr">
              <a:lnSpc>
                <a:spcPct val="100000"/>
              </a:lnSpc>
              <a:spcBef>
                <a:spcPts val="1265"/>
              </a:spcBef>
            </a:pPr>
            <a:r>
              <a:rPr sz="2600" b="1" spc="-200" dirty="0">
                <a:latin typeface="Lato" panose="020F0502020204030203" pitchFamily="34" charset="0"/>
                <a:cs typeface="Lato" panose="020F0502020204030203" pitchFamily="34" charset="0"/>
              </a:rPr>
              <a:t>FASEB.org/genome-</a:t>
            </a:r>
            <a:r>
              <a:rPr sz="2600" b="1" spc="-90" dirty="0">
                <a:latin typeface="Lato" panose="020F0502020204030203" pitchFamily="34" charset="0"/>
                <a:cs typeface="Lato" panose="020F0502020204030203" pitchFamily="34" charset="0"/>
              </a:rPr>
              <a:t>engineering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8164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939504B-832F-4D00-AED9-561704D4EAF5}"/>
</file>

<file path=customXml/itemProps2.xml><?xml version="1.0" encoding="utf-8"?>
<ds:datastoreItem xmlns:ds="http://schemas.openxmlformats.org/officeDocument/2006/customXml" ds:itemID="{6CAB0C97-4868-408D-B634-B5D11E81D064}"/>
</file>

<file path=customXml/itemProps3.xml><?xml version="1.0" encoding="utf-8"?>
<ds:datastoreItem xmlns:ds="http://schemas.openxmlformats.org/officeDocument/2006/customXml" ds:itemID="{E8CE9AE8-240D-4B21-9FFD-64A684546A3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Genome Engineering: Research and Applications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2025-11-16T22:28:53Z</dcterms:created>
  <dcterms:modified xsi:type="dcterms:W3CDTF">2025-11-16T22:50:24Z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